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5" r:id="rId3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6161"/>
    <a:srgbClr val="FFD966"/>
    <a:srgbClr val="66FF99"/>
    <a:srgbClr val="D9D9D9"/>
    <a:srgbClr val="F577EC"/>
    <a:srgbClr val="FF00FF"/>
    <a:srgbClr val="D9FFE6"/>
    <a:srgbClr val="B9FFD0"/>
    <a:srgbClr val="DD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7370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1171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8438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80024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1938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516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2611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3314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89330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10914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393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C946-B428-4F89-912B-72F2D43790ED}" type="datetimeFigureOut">
              <a:rPr lang="cy-GB" smtClean="0"/>
              <a:t>12/06/2026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44C8-C521-4CA8-87F4-C803481A2E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474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6309A9-5310-BDB4-7329-46BA047C5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101600"/>
            <a:ext cx="11495315" cy="6654800"/>
          </a:xfrm>
          <a:prstGeom prst="rect">
            <a:avLst/>
          </a:prstGeom>
        </p:spPr>
      </p:pic>
      <p:pic>
        <p:nvPicPr>
          <p:cNvPr id="1026" name="Picture 2" descr="clipboard-clipart-signup-3 | St. Clement Parish">
            <a:extLst>
              <a:ext uri="{FF2B5EF4-FFF2-40B4-BE49-F238E27FC236}">
                <a16:creationId xmlns:a16="http://schemas.microsoft.com/office/drawing/2014/main" id="{C4E1958A-F040-4AE4-99C1-8D8FAD89F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919">
            <a:off x="938939" y="5286816"/>
            <a:ext cx="714274" cy="80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2,700+ White Bus Stock Illustrations, Royalty-Free Vector Graphics &amp; Clip  Art - iStock | Blank white bus, White bus isolated, Small white bus">
            <a:extLst>
              <a:ext uri="{FF2B5EF4-FFF2-40B4-BE49-F238E27FC236}">
                <a16:creationId xmlns:a16="http://schemas.microsoft.com/office/drawing/2014/main" id="{C6DD6C44-B8A2-40B4-A4A9-5F97C7945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17196" r="2229" b="39530"/>
          <a:stretch/>
        </p:blipFill>
        <p:spPr bwMode="auto">
          <a:xfrm>
            <a:off x="629551" y="3879902"/>
            <a:ext cx="1316056" cy="6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FA28C9-519A-7345-BC70-AA2DF805B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005" y1="68755" x2="72308" y2="70493"/>
                        <a14:foregroundMark x1="67769" y1="66451" x2="38388" y2="62207"/>
                        <a14:foregroundMark x1="38388" y1="62207" x2="37051" y2="62975"/>
                        <a14:foregroundMark x1="33533" y1="62975" x2="63230" y2="61803"/>
                        <a14:foregroundMark x1="63230" y1="61803" x2="65764" y2="63541"/>
                        <a14:foregroundMark x1="62738" y1="63541" x2="64743" y2="67017"/>
                        <a14:foregroundMark x1="59219" y1="67583" x2="63230" y2="67583"/>
                        <a14:foregroundMark x1="45109" y1="64147" x2="48135" y2="68755"/>
                        <a14:foregroundMark x1="39550" y1="67583" x2="43596" y2="69321"/>
                        <a14:foregroundMark x1="43596" y1="69927" x2="34025" y2="70493"/>
                        <a14:foregroundMark x1="34025" y1="67583" x2="33533" y2="65279"/>
                        <a14:foregroundMark x1="51654" y1="23040" x2="51654" y2="23040"/>
                        <a14:foregroundMark x1="51161" y1="23040" x2="49120" y2="24778"/>
                        <a14:foregroundMark x1="54152" y1="19563" x2="49120" y2="25384"/>
                        <a14:foregroundMark x1="55172" y1="24778" x2="52674" y2="24212"/>
                        <a14:foregroundMark x1="56193" y1="16128" x2="53659" y2="17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14" y="2072883"/>
            <a:ext cx="1203466" cy="1047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0D9445-8E8A-42DF-A6EB-C86C3815E3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264" y1="38182" x2="66377" y2="41818"/>
                        <a14:foregroundMark x1="66377" y1="41818" x2="67094" y2="42465"/>
                        <a14:foregroundMark x1="51019" y1="33333" x2="51509" y2="32242"/>
                        <a14:foregroundMark x1="54528" y1="32808" x2="51509" y2="36000"/>
                        <a14:foregroundMark x1="55509" y1="36808" x2="64566" y2="40040"/>
                        <a14:foregroundMark x1="36679" y1="63434" x2="63057" y2="67475"/>
                        <a14:foregroundMark x1="65057" y1="63434" x2="61547" y2="64242"/>
                        <a14:foregroundMark x1="44491" y1="62101" x2="39208" y2="66667"/>
                        <a14:foregroundMark x1="46226" y1="66949" x2="40943" y2="65859"/>
                        <a14:foregroundMark x1="37698" y1="64525" x2="37698" y2="64000"/>
                        <a14:foregroundMark x1="61811" y1="41939" x2="60038" y2="41414"/>
                        <a14:foregroundMark x1="35925" y1="62384" x2="32151" y2="64242"/>
                        <a14:foregroundMark x1="35170" y1="69091" x2="37698" y2="64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35" y="2930133"/>
            <a:ext cx="1386595" cy="1295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8F258D-E686-543B-FA1A-0AEFFA90A2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4738" y1="42158" x2="28897" y2="55821"/>
                        <a14:foregroundMark x1="73418" y1="40703" x2="69005" y2="52627"/>
                        <a14:foregroundMark x1="45570" y1="17138" x2="52586" y2="14511"/>
                        <a14:foregroundMark x1="50778" y1="16249" x2="49476" y2="16249"/>
                        <a14:foregroundMark x1="70814" y1="42724" x2="64593" y2="50283"/>
                        <a14:foregroundMark x1="65353" y1="42441" x2="64304" y2="51172"/>
                        <a14:foregroundMark x1="48427" y1="76758" x2="52875" y2="81407"/>
                        <a14:foregroundMark x1="46872" y1="80558" x2="54937" y2="77648"/>
                        <a14:foregroundMark x1="67703" y1="64834" x2="58083" y2="64268"/>
                        <a14:foregroundMark x1="51573" y1="65117" x2="55479" y2="70372"/>
                        <a14:foregroundMark x1="52586" y1="66896" x2="50524" y2="68634"/>
                        <a14:foregroundMark x1="41157" y1="71221" x2="46872" y2="66006"/>
                        <a14:foregroundMark x1="58083" y1="66006" x2="67703" y2="67745"/>
                        <a14:foregroundMark x1="38300" y1="63985" x2="39855" y2="71544"/>
                        <a14:foregroundMark x1="36709" y1="64551" x2="38011" y2="72110"/>
                        <a14:foregroundMark x1="35154" y1="64268" x2="36709" y2="72676"/>
                        <a14:foregroundMark x1="74720" y1="42441" x2="72405" y2="51455"/>
                        <a14:foregroundMark x1="45063" y1="79951" x2="56781" y2="77365"/>
                        <a14:foregroundMark x1="47414" y1="83468" x2="56239" y2="8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35" y="4047734"/>
            <a:ext cx="1386596" cy="12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2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 Vector Art, Icons, and Graphics for Free Download">
            <a:extLst>
              <a:ext uri="{FF2B5EF4-FFF2-40B4-BE49-F238E27FC236}">
                <a16:creationId xmlns:a16="http://schemas.microsoft.com/office/drawing/2014/main" id="{42964C78-B214-4C3A-ADFC-B242B059C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8626" r="4016" b="5750"/>
          <a:stretch/>
        </p:blipFill>
        <p:spPr bwMode="auto">
          <a:xfrm>
            <a:off x="542845" y="1199030"/>
            <a:ext cx="11106309" cy="41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B02C7E-1486-4A54-A5A9-29C06B2ABF09}"/>
              </a:ext>
            </a:extLst>
          </p:cNvPr>
          <p:cNvSpPr/>
          <p:nvPr/>
        </p:nvSpPr>
        <p:spPr>
          <a:xfrm>
            <a:off x="3114259" y="3031435"/>
            <a:ext cx="7407965" cy="3975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Gadael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safle’r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4.15pm / Leaves school site approximately 4.15pm</a:t>
            </a:r>
          </a:p>
        </p:txBody>
      </p:sp>
      <p:pic>
        <p:nvPicPr>
          <p:cNvPr id="1028" name="Picture 4" descr="Rendered Image">
            <a:extLst>
              <a:ext uri="{FF2B5EF4-FFF2-40B4-BE49-F238E27FC236}">
                <a16:creationId xmlns:a16="http://schemas.microsoft.com/office/drawing/2014/main" id="{9FE32755-0D34-4C60-B55E-54084A8D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42" y="258109"/>
            <a:ext cx="9915111" cy="11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users\staff\lisa.woodrow\Documents\Papur Pennawd YGGLlangynwyd\ygg llangynwyd new logo jpeg format.JPG">
            <a:extLst>
              <a:ext uri="{FF2B5EF4-FFF2-40B4-BE49-F238E27FC236}">
                <a16:creationId xmlns:a16="http://schemas.microsoft.com/office/drawing/2014/main" id="{F90C2906-828B-4314-A422-0D41F1FE37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425" y="382755"/>
            <a:ext cx="1113386" cy="86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\\users\staff\lisa.woodrow\Documents\Papur Pennawd YGGLlangynwyd\ygg llangynwyd new logo jpeg format.JPG">
            <a:extLst>
              <a:ext uri="{FF2B5EF4-FFF2-40B4-BE49-F238E27FC236}">
                <a16:creationId xmlns:a16="http://schemas.microsoft.com/office/drawing/2014/main" id="{0EB228F0-DB04-4F03-9A2F-06552D0E93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60183" y="382754"/>
            <a:ext cx="1113386" cy="864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6FF4F6-32B5-461C-B631-F850342D0405}"/>
              </a:ext>
            </a:extLst>
          </p:cNvPr>
          <p:cNvSpPr/>
          <p:nvPr/>
        </p:nvSpPr>
        <p:spPr>
          <a:xfrm>
            <a:off x="2239618" y="4885004"/>
            <a:ext cx="2411895" cy="18922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chemeClr val="tx1"/>
                </a:solidFill>
              </a:rPr>
              <a:t>DYDD LLUN / MONDAY</a:t>
            </a:r>
            <a:r>
              <a:rPr lang="en-GB" sz="12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MAESTEG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NANTYFFYLLON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CAERAU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5763AD-4846-4839-A53B-096FAC8190F0}"/>
              </a:ext>
            </a:extLst>
          </p:cNvPr>
          <p:cNvSpPr/>
          <p:nvPr/>
        </p:nvSpPr>
        <p:spPr>
          <a:xfrm>
            <a:off x="4890049" y="4885004"/>
            <a:ext cx="2411895" cy="1892211"/>
          </a:xfrm>
          <a:prstGeom prst="rect">
            <a:avLst/>
          </a:prstGeom>
          <a:solidFill>
            <a:srgbClr val="FF61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chemeClr val="tx1"/>
                </a:solidFill>
              </a:rPr>
              <a:t>DYDD LLUN / MONDAY</a:t>
            </a:r>
            <a:r>
              <a:rPr lang="en-GB" sz="12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SHWT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BETTWS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PONTYCYMER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WILDMILL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BRACKLA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1FBE0A-AC64-4D63-8832-8DBAF17D56B5}"/>
              </a:ext>
            </a:extLst>
          </p:cNvPr>
          <p:cNvSpPr/>
          <p:nvPr/>
        </p:nvSpPr>
        <p:spPr>
          <a:xfrm>
            <a:off x="7540480" y="4885003"/>
            <a:ext cx="2411895" cy="189221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DYDD MERCHER / WEDNESDAY: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TONDU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ABERKENFIG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PYLE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CORNELLY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PORTHCAWL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DD1E0-4AF2-4944-9684-125A999F8F3C}"/>
              </a:ext>
            </a:extLst>
          </p:cNvPr>
          <p:cNvSpPr/>
          <p:nvPr/>
        </p:nvSpPr>
        <p:spPr>
          <a:xfrm>
            <a:off x="205410" y="5473299"/>
            <a:ext cx="1722782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Arwyddo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lan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ar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daflenni’r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hysbysfwrdd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ar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bwys</a:t>
            </a:r>
            <a:r>
              <a:rPr lang="en-GB" b="1" dirty="0">
                <a:solidFill>
                  <a:schemeClr val="tx1"/>
                </a:solidFill>
              </a:rPr>
              <a:t> y </a:t>
            </a:r>
            <a:r>
              <a:rPr lang="en-GB" b="1" dirty="0" err="1">
                <a:solidFill>
                  <a:schemeClr val="tx1"/>
                </a:solidFill>
              </a:rPr>
              <a:t>ffreutur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A461B5-1773-4521-8AB0-4D9E46431425}"/>
              </a:ext>
            </a:extLst>
          </p:cNvPr>
          <p:cNvSpPr/>
          <p:nvPr/>
        </p:nvSpPr>
        <p:spPr>
          <a:xfrm>
            <a:off x="10238639" y="5473299"/>
            <a:ext cx="1722782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Sign up through the sheets on the notice board by the canteen</a:t>
            </a:r>
          </a:p>
        </p:txBody>
      </p:sp>
    </p:spTree>
    <p:extLst>
      <p:ext uri="{BB962C8B-B14F-4D97-AF65-F5344CB8AC3E}">
        <p14:creationId xmlns:p14="http://schemas.microsoft.com/office/powerpoint/2010/main" val="278322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134740C1594CBEA84F6564876CB6" ma:contentTypeVersion="19" ma:contentTypeDescription="Create a new document." ma:contentTypeScope="" ma:versionID="3a9bfbbfb15f14b59af526510f02202a">
  <xsd:schema xmlns:xsd="http://www.w3.org/2001/XMLSchema" xmlns:xs="http://www.w3.org/2001/XMLSchema" xmlns:p="http://schemas.microsoft.com/office/2006/metadata/properties" xmlns:ns2="36fe82d3-808f-4115-91e1-87e893221ee5" xmlns:ns3="6915c8ea-5ca5-4dc7-938d-f734971f2dbd" targetNamespace="http://schemas.microsoft.com/office/2006/metadata/properties" ma:root="true" ma:fieldsID="1175df8b1e08487aaf914020706bb4c0" ns2:_="" ns3:_="">
    <xsd:import namespace="36fe82d3-808f-4115-91e1-87e893221ee5"/>
    <xsd:import namespace="6915c8ea-5ca5-4dc7-938d-f734971f2d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e82d3-808f-4115-91e1-87e893221e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adc0c4-1ca3-40f6-acea-201f7717c8a5}" ma:internalName="TaxCatchAll" ma:showField="CatchAllData" ma:web="36fe82d3-808f-4115-91e1-87e893221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5c8ea-5ca5-4dc7-938d-f734971f2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c02d6f8-8e2f-4892-a098-722876677f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15c8ea-5ca5-4dc7-938d-f734971f2dbd">
      <Terms xmlns="http://schemas.microsoft.com/office/infopath/2007/PartnerControls"/>
    </lcf76f155ced4ddcb4097134ff3c332f>
    <TaxCatchAll xmlns="36fe82d3-808f-4115-91e1-87e893221ee5" xsi:nil="true"/>
  </documentManagement>
</p:properties>
</file>

<file path=customXml/itemProps1.xml><?xml version="1.0" encoding="utf-8"?>
<ds:datastoreItem xmlns:ds="http://schemas.openxmlformats.org/officeDocument/2006/customXml" ds:itemID="{F11B6F1E-47B6-4C93-AC9F-BF3C6A354E6F}"/>
</file>

<file path=customXml/itemProps2.xml><?xml version="1.0" encoding="utf-8"?>
<ds:datastoreItem xmlns:ds="http://schemas.openxmlformats.org/officeDocument/2006/customXml" ds:itemID="{AFDC4DD7-5BB5-4D7B-86CD-1214C46C1AFC}"/>
</file>

<file path=customXml/itemProps3.xml><?xml version="1.0" encoding="utf-8"?>
<ds:datastoreItem xmlns:ds="http://schemas.openxmlformats.org/officeDocument/2006/customXml" ds:itemID="{B95EC619-DFB9-494D-98BA-662C0ADE693D}"/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60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yggllangynwyd.org.uk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athro</dc:creator>
  <cp:lastModifiedBy>Joshua Hughes</cp:lastModifiedBy>
  <cp:revision>763</cp:revision>
  <dcterms:created xsi:type="dcterms:W3CDTF">2022-09-10T21:07:07Z</dcterms:created>
  <dcterms:modified xsi:type="dcterms:W3CDTF">2026-06-12T06:59:59Z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0x01010070E3134740C1594CBEA84F6564876CB6</vt:lpwstr>
  </property>
</Properties>
</file>