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5" r:id="rId3"/>
  </p:sldIdLst>
  <p:sldSz cx="12192000" cy="6858000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161"/>
    <a:srgbClr val="00B0F0"/>
    <a:srgbClr val="FFD966"/>
    <a:srgbClr val="66FF99"/>
    <a:srgbClr val="D9D9D9"/>
    <a:srgbClr val="F577EC"/>
    <a:srgbClr val="FF00FF"/>
    <a:srgbClr val="D9FFE6"/>
    <a:srgbClr val="B9FFD0"/>
    <a:srgbClr val="DD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737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01171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438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0024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1938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65165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12611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3314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9330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0914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93938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FC946-B428-4F89-912B-72F2D43790ED}" type="datetimeFigureOut">
              <a:rPr lang="cy-GB" smtClean="0"/>
              <a:t>25/09/2025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04744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34ADF9C-2F12-4279-BBDF-A42949A58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909" y="152400"/>
            <a:ext cx="11146182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9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s Vector Art, Icons, and Graphics for Free Download">
            <a:extLst>
              <a:ext uri="{FF2B5EF4-FFF2-40B4-BE49-F238E27FC236}">
                <a16:creationId xmlns:a16="http://schemas.microsoft.com/office/drawing/2014/main" id="{42964C78-B214-4C3A-ADFC-B242B059C4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" t="8626" r="4016" b="5750"/>
          <a:stretch/>
        </p:blipFill>
        <p:spPr bwMode="auto">
          <a:xfrm>
            <a:off x="542845" y="1199030"/>
            <a:ext cx="11106309" cy="416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7B02C7E-1486-4A54-A5A9-29C06B2ABF09}"/>
              </a:ext>
            </a:extLst>
          </p:cNvPr>
          <p:cNvSpPr/>
          <p:nvPr/>
        </p:nvSpPr>
        <p:spPr>
          <a:xfrm>
            <a:off x="3114259" y="3031435"/>
            <a:ext cx="7407965" cy="397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Gadael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safle’r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ysgol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tua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4.15pm / Leaves school site approximately 4.15pm</a:t>
            </a:r>
          </a:p>
        </p:txBody>
      </p:sp>
      <p:pic>
        <p:nvPicPr>
          <p:cNvPr id="1028" name="Picture 4" descr="Rendered Image">
            <a:extLst>
              <a:ext uri="{FF2B5EF4-FFF2-40B4-BE49-F238E27FC236}">
                <a16:creationId xmlns:a16="http://schemas.microsoft.com/office/drawing/2014/main" id="{9FE32755-0D34-4C60-B55E-54084A8DA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442" y="258109"/>
            <a:ext cx="9915111" cy="111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\\users\staff\lisa.woodrow\Documents\Papur Pennawd YGGLlangynwyd\ygg llangynwyd new logo jpeg format.JPG">
            <a:extLst>
              <a:ext uri="{FF2B5EF4-FFF2-40B4-BE49-F238E27FC236}">
                <a16:creationId xmlns:a16="http://schemas.microsoft.com/office/drawing/2014/main" id="{F90C2906-828B-4314-A422-0D41F1FE37B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425" y="382755"/>
            <a:ext cx="1113386" cy="864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\\users\staff\lisa.woodrow\Documents\Papur Pennawd YGGLlangynwyd\ygg llangynwyd new logo jpeg format.JPG">
            <a:extLst>
              <a:ext uri="{FF2B5EF4-FFF2-40B4-BE49-F238E27FC236}">
                <a16:creationId xmlns:a16="http://schemas.microsoft.com/office/drawing/2014/main" id="{0EB228F0-DB04-4F03-9A2F-06552D0E938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060183" y="382754"/>
            <a:ext cx="1113386" cy="8640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F6FF4F6-32B5-461C-B631-F850342D0405}"/>
              </a:ext>
            </a:extLst>
          </p:cNvPr>
          <p:cNvSpPr/>
          <p:nvPr/>
        </p:nvSpPr>
        <p:spPr>
          <a:xfrm>
            <a:off x="2239618" y="4885004"/>
            <a:ext cx="2411895" cy="189221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u="sng" dirty="0">
                <a:solidFill>
                  <a:schemeClr val="tx1"/>
                </a:solidFill>
              </a:rPr>
              <a:t>DYDD LLUN / MONDAY</a:t>
            </a:r>
            <a:r>
              <a:rPr lang="en-GB" sz="12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MAESTEG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NANTYFFYLLON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CAERAU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5763AD-4846-4839-A53B-096FAC8190F0}"/>
              </a:ext>
            </a:extLst>
          </p:cNvPr>
          <p:cNvSpPr/>
          <p:nvPr/>
        </p:nvSpPr>
        <p:spPr>
          <a:xfrm>
            <a:off x="4890049" y="4885004"/>
            <a:ext cx="2411895" cy="1892211"/>
          </a:xfrm>
          <a:prstGeom prst="rect">
            <a:avLst/>
          </a:prstGeom>
          <a:solidFill>
            <a:srgbClr val="FF61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u="sng" dirty="0">
                <a:solidFill>
                  <a:schemeClr val="tx1"/>
                </a:solidFill>
              </a:rPr>
              <a:t>DYDD LLUN / MONDAY</a:t>
            </a:r>
            <a:r>
              <a:rPr lang="en-GB" sz="12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SHWT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BETTWS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PONTYCYMER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WILDMILL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BRACKLA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1FBE0A-AC64-4D63-8832-8DBAF17D56B5}"/>
              </a:ext>
            </a:extLst>
          </p:cNvPr>
          <p:cNvSpPr/>
          <p:nvPr/>
        </p:nvSpPr>
        <p:spPr>
          <a:xfrm>
            <a:off x="7540480" y="4885003"/>
            <a:ext cx="2411895" cy="189221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DYDD MERCHER / WEDNESDAY: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TONDU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ABERKENFIG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PYLE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CORNELLY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PORTHCAWL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3DD1E0-4AF2-4944-9684-125A999F8F3C}"/>
              </a:ext>
            </a:extLst>
          </p:cNvPr>
          <p:cNvSpPr/>
          <p:nvPr/>
        </p:nvSpPr>
        <p:spPr>
          <a:xfrm>
            <a:off x="205410" y="5473299"/>
            <a:ext cx="1722782" cy="715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tx1"/>
                </a:solidFill>
              </a:rPr>
              <a:t>Arwyddo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lan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ar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daflenni’r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hysbysfwrdd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ar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bwys</a:t>
            </a:r>
            <a:r>
              <a:rPr lang="en-GB" b="1" dirty="0">
                <a:solidFill>
                  <a:schemeClr val="tx1"/>
                </a:solidFill>
              </a:rPr>
              <a:t> y </a:t>
            </a:r>
            <a:r>
              <a:rPr lang="en-GB" b="1" dirty="0" err="1">
                <a:solidFill>
                  <a:schemeClr val="tx1"/>
                </a:solidFill>
              </a:rPr>
              <a:t>ffreutur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A461B5-1773-4521-8AB0-4D9E46431425}"/>
              </a:ext>
            </a:extLst>
          </p:cNvPr>
          <p:cNvSpPr/>
          <p:nvPr/>
        </p:nvSpPr>
        <p:spPr>
          <a:xfrm>
            <a:off x="10238639" y="5473299"/>
            <a:ext cx="1722782" cy="715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Sign up through the sheets on the notice board by the canteen</a:t>
            </a:r>
          </a:p>
        </p:txBody>
      </p:sp>
    </p:spTree>
    <p:extLst>
      <p:ext uri="{BB962C8B-B14F-4D97-AF65-F5344CB8AC3E}">
        <p14:creationId xmlns:p14="http://schemas.microsoft.com/office/powerpoint/2010/main" val="2783225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3604</TotalTime>
  <Words>60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yggllangynwyd.org.uk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athro</dc:creator>
  <cp:lastModifiedBy>Joshua Hughes</cp:lastModifiedBy>
  <cp:revision>684</cp:revision>
  <dcterms:created xsi:type="dcterms:W3CDTF">2022-09-10T21:07:07Z</dcterms:created>
  <dcterms:modified xsi:type="dcterms:W3CDTF">2025-09-25T12:51:47Z</dcterms:modified>
</cp:coreProperties>
</file>