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5" r:id="rId3"/>
  </p:sldIdLst>
  <p:sldSz cx="12192000" cy="6858000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161"/>
    <a:srgbClr val="00B0F0"/>
    <a:srgbClr val="FFD966"/>
    <a:srgbClr val="66FF99"/>
    <a:srgbClr val="D9D9D9"/>
    <a:srgbClr val="F577EC"/>
    <a:srgbClr val="FF00FF"/>
    <a:srgbClr val="D9FFE6"/>
    <a:srgbClr val="B9FFD0"/>
    <a:srgbClr val="DD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737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01171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438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0024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1938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65165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12611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3314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9330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0914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93938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FC946-B428-4F89-912B-72F2D43790ED}" type="datetimeFigureOut">
              <a:rPr lang="cy-GB" smtClean="0"/>
              <a:t>27/06/2025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344C8-C521-4CA8-87F4-C803481A2E29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04744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A70205A-A2C5-4AFB-AEE6-E4B41E655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41" y="96982"/>
            <a:ext cx="11186518" cy="6664036"/>
          </a:xfrm>
          <a:prstGeom prst="rect">
            <a:avLst/>
          </a:prstGeom>
        </p:spPr>
      </p:pic>
      <p:pic>
        <p:nvPicPr>
          <p:cNvPr id="7" name="Picture 2" descr="Displaying LLYNFI.jpg">
            <a:extLst>
              <a:ext uri="{FF2B5EF4-FFF2-40B4-BE49-F238E27FC236}">
                <a16:creationId xmlns:a16="http://schemas.microsoft.com/office/drawing/2014/main" id="{BCE3DF91-9F52-4247-99EF-7270F19CD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6711" y="3848100"/>
            <a:ext cx="613307" cy="5522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isplaying GARW.jpg">
            <a:extLst>
              <a:ext uri="{FF2B5EF4-FFF2-40B4-BE49-F238E27FC236}">
                <a16:creationId xmlns:a16="http://schemas.microsoft.com/office/drawing/2014/main" id="{6ADB4589-3F35-4C94-923D-26AE8C9E9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6711" y="3115375"/>
            <a:ext cx="625633" cy="5522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Displaying Ogwr.jpg">
            <a:extLst>
              <a:ext uri="{FF2B5EF4-FFF2-40B4-BE49-F238E27FC236}">
                <a16:creationId xmlns:a16="http://schemas.microsoft.com/office/drawing/2014/main" id="{32063DC0-A0DE-46C6-A05F-8B64F1559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6711" y="4580826"/>
            <a:ext cx="625633" cy="5522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9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s Vector Art, Icons, and Graphics for Free Download">
            <a:extLst>
              <a:ext uri="{FF2B5EF4-FFF2-40B4-BE49-F238E27FC236}">
                <a16:creationId xmlns:a16="http://schemas.microsoft.com/office/drawing/2014/main" id="{42964C78-B214-4C3A-ADFC-B242B059C4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" t="8626" r="4016" b="5750"/>
          <a:stretch/>
        </p:blipFill>
        <p:spPr bwMode="auto">
          <a:xfrm>
            <a:off x="542844" y="1212884"/>
            <a:ext cx="11106309" cy="416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7B02C7E-1486-4A54-A5A9-29C06B2ABF09}"/>
              </a:ext>
            </a:extLst>
          </p:cNvPr>
          <p:cNvSpPr/>
          <p:nvPr/>
        </p:nvSpPr>
        <p:spPr>
          <a:xfrm>
            <a:off x="3114259" y="3031435"/>
            <a:ext cx="7407965" cy="397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Gadael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safle’r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ysgol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tua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4.15pm / Leaves school site approximately 4.15pm</a:t>
            </a:r>
          </a:p>
        </p:txBody>
      </p:sp>
      <p:pic>
        <p:nvPicPr>
          <p:cNvPr id="1028" name="Picture 4" descr="Rendered Image">
            <a:extLst>
              <a:ext uri="{FF2B5EF4-FFF2-40B4-BE49-F238E27FC236}">
                <a16:creationId xmlns:a16="http://schemas.microsoft.com/office/drawing/2014/main" id="{9FE32755-0D34-4C60-B55E-54084A8DA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442" y="258109"/>
            <a:ext cx="9915111" cy="111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\\users\staff\lisa.woodrow\Documents\Papur Pennawd YGGLlangynwyd\ygg llangynwyd new logo jpeg format.JPG">
            <a:extLst>
              <a:ext uri="{FF2B5EF4-FFF2-40B4-BE49-F238E27FC236}">
                <a16:creationId xmlns:a16="http://schemas.microsoft.com/office/drawing/2014/main" id="{F90C2906-828B-4314-A422-0D41F1FE37B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425" y="382755"/>
            <a:ext cx="1113386" cy="864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\\users\staff\lisa.woodrow\Documents\Papur Pennawd YGGLlangynwyd\ygg llangynwyd new logo jpeg format.JPG">
            <a:extLst>
              <a:ext uri="{FF2B5EF4-FFF2-40B4-BE49-F238E27FC236}">
                <a16:creationId xmlns:a16="http://schemas.microsoft.com/office/drawing/2014/main" id="{0EB228F0-DB04-4F03-9A2F-06552D0E938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060183" y="382754"/>
            <a:ext cx="1113386" cy="8640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F6FF4F6-32B5-461C-B631-F850342D0405}"/>
              </a:ext>
            </a:extLst>
          </p:cNvPr>
          <p:cNvSpPr/>
          <p:nvPr/>
        </p:nvSpPr>
        <p:spPr>
          <a:xfrm>
            <a:off x="2239618" y="4885004"/>
            <a:ext cx="2411895" cy="189221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u="sng" dirty="0">
                <a:solidFill>
                  <a:schemeClr val="tx1"/>
                </a:solidFill>
              </a:rPr>
              <a:t>DYDD LLUN / MONDAY</a:t>
            </a:r>
            <a:r>
              <a:rPr lang="en-GB" sz="12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MAESTEG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NANTYFFYLLON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CAERAU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5763AD-4846-4839-A53B-096FAC8190F0}"/>
              </a:ext>
            </a:extLst>
          </p:cNvPr>
          <p:cNvSpPr/>
          <p:nvPr/>
        </p:nvSpPr>
        <p:spPr>
          <a:xfrm>
            <a:off x="4890049" y="4885004"/>
            <a:ext cx="2411895" cy="1892211"/>
          </a:xfrm>
          <a:prstGeom prst="rect">
            <a:avLst/>
          </a:prstGeom>
          <a:solidFill>
            <a:srgbClr val="FF61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u="sng" dirty="0">
                <a:solidFill>
                  <a:schemeClr val="tx1"/>
                </a:solidFill>
              </a:rPr>
              <a:t>DYDD LLUN / MONDAY</a:t>
            </a:r>
            <a:r>
              <a:rPr lang="en-GB" sz="1200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SHWT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BETTWS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PONTYCYMER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WILDMILL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BRACKLA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1FBE0A-AC64-4D63-8832-8DBAF17D56B5}"/>
              </a:ext>
            </a:extLst>
          </p:cNvPr>
          <p:cNvSpPr/>
          <p:nvPr/>
        </p:nvSpPr>
        <p:spPr>
          <a:xfrm>
            <a:off x="7540480" y="4885003"/>
            <a:ext cx="2411895" cy="189221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DYDD MERCHER / WEDNESDAY: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TONDU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ABERKENFIG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PYLE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CORNELLY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PORTHCAWL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3DD1E0-4AF2-4944-9684-125A999F8F3C}"/>
              </a:ext>
            </a:extLst>
          </p:cNvPr>
          <p:cNvSpPr/>
          <p:nvPr/>
        </p:nvSpPr>
        <p:spPr>
          <a:xfrm>
            <a:off x="205410" y="5473299"/>
            <a:ext cx="1722782" cy="715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tx1"/>
                </a:solidFill>
              </a:rPr>
              <a:t>Arwyddo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lan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ar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daflenni’r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hysbysfwrdd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ar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bwys</a:t>
            </a:r>
            <a:r>
              <a:rPr lang="en-GB" b="1" dirty="0">
                <a:solidFill>
                  <a:schemeClr val="tx1"/>
                </a:solidFill>
              </a:rPr>
              <a:t> y </a:t>
            </a:r>
            <a:r>
              <a:rPr lang="en-GB" b="1" dirty="0" err="1">
                <a:solidFill>
                  <a:schemeClr val="tx1"/>
                </a:solidFill>
              </a:rPr>
              <a:t>ffreutur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A461B5-1773-4521-8AB0-4D9E46431425}"/>
              </a:ext>
            </a:extLst>
          </p:cNvPr>
          <p:cNvSpPr/>
          <p:nvPr/>
        </p:nvSpPr>
        <p:spPr>
          <a:xfrm>
            <a:off x="10238639" y="5473299"/>
            <a:ext cx="1722782" cy="7156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Sign up through the sheets on the notice board by the canteen</a:t>
            </a:r>
          </a:p>
        </p:txBody>
      </p:sp>
    </p:spTree>
    <p:extLst>
      <p:ext uri="{BB962C8B-B14F-4D97-AF65-F5344CB8AC3E}">
        <p14:creationId xmlns:p14="http://schemas.microsoft.com/office/powerpoint/2010/main" val="2783225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3134740C1594CBEA84F6564876CB6" ma:contentTypeVersion="19" ma:contentTypeDescription="Create a new document." ma:contentTypeScope="" ma:versionID="0e290c598a3cee518c6f3281f5f4d969">
  <xsd:schema xmlns:xsd="http://www.w3.org/2001/XMLSchema" xmlns:xs="http://www.w3.org/2001/XMLSchema" xmlns:p="http://schemas.microsoft.com/office/2006/metadata/properties" xmlns:ns2="36fe82d3-808f-4115-91e1-87e893221ee5" xmlns:ns3="6915c8ea-5ca5-4dc7-938d-f734971f2dbd" targetNamespace="http://schemas.microsoft.com/office/2006/metadata/properties" ma:root="true" ma:fieldsID="ed48cae4d46f2c33ee9e1a7d4a46c3d9" ns2:_="" ns3:_="">
    <xsd:import namespace="36fe82d3-808f-4115-91e1-87e893221ee5"/>
    <xsd:import namespace="6915c8ea-5ca5-4dc7-938d-f734971f2db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e82d3-808f-4115-91e1-87e893221e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fadc0c4-1ca3-40f6-acea-201f7717c8a5}" ma:internalName="TaxCatchAll" ma:showField="CatchAllData" ma:web="36fe82d3-808f-4115-91e1-87e893221e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5c8ea-5ca5-4dc7-938d-f734971f2d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c02d6f8-8e2f-4892-a098-722876677f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15c8ea-5ca5-4dc7-938d-f734971f2dbd">
      <Terms xmlns="http://schemas.microsoft.com/office/infopath/2007/PartnerControls"/>
    </lcf76f155ced4ddcb4097134ff3c332f>
    <TaxCatchAll xmlns="36fe82d3-808f-4115-91e1-87e893221ee5" xsi:nil="true"/>
  </documentManagement>
</p:properties>
</file>

<file path=customXml/itemProps1.xml><?xml version="1.0" encoding="utf-8"?>
<ds:datastoreItem xmlns:ds="http://schemas.openxmlformats.org/officeDocument/2006/customXml" ds:itemID="{18978360-4AF1-4E8B-AB79-0A78F82EC0E1}"/>
</file>

<file path=customXml/itemProps2.xml><?xml version="1.0" encoding="utf-8"?>
<ds:datastoreItem xmlns:ds="http://schemas.openxmlformats.org/officeDocument/2006/customXml" ds:itemID="{0F6A8FE6-2DB1-4886-B7CF-E84B78E044CB}"/>
</file>

<file path=customXml/itemProps3.xml><?xml version="1.0" encoding="utf-8"?>
<ds:datastoreItem xmlns:ds="http://schemas.openxmlformats.org/officeDocument/2006/customXml" ds:itemID="{12D3EDBA-7497-47A9-8338-9204FD18E1CE}"/>
</file>

<file path=docProps/app.xml><?xml version="1.0" encoding="utf-8"?>
<Properties xmlns="http://schemas.openxmlformats.org/officeDocument/2006/extended-properties" xmlns:vt="http://schemas.openxmlformats.org/officeDocument/2006/docPropsVTypes">
  <TotalTime>3550</TotalTime>
  <Words>60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yggllangynwyd.org.uk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athro</dc:creator>
  <cp:lastModifiedBy>Joshua Hughes</cp:lastModifiedBy>
  <cp:revision>670</cp:revision>
  <dcterms:created xsi:type="dcterms:W3CDTF">2022-09-10T21:07:07Z</dcterms:created>
  <dcterms:modified xsi:type="dcterms:W3CDTF">2025-06-27T07:04:16Z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0x01010070E3134740C1594CBEA84F6564876CB6</vt:lpwstr>
  </property>
</Properties>
</file>